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371600"/>
            <a:ext cx="2286000" cy="3733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52400"/>
            <a:ext cx="6172200" cy="5867400"/>
          </a:xfrm>
        </p:spPr>
        <p:txBody>
          <a:bodyPr>
            <a:normAutofit fontScale="25000" lnSpcReduction="20000"/>
          </a:bodyPr>
          <a:lstStyle/>
          <a:p>
            <a:r>
              <a:rPr lang="ru-RU" sz="8800" b="1" dirty="0">
                <a:solidFill>
                  <a:schemeClr val="tx1"/>
                </a:solidFill>
              </a:rPr>
              <a:t>Назипов Фатих Назипович </a:t>
            </a:r>
            <a:endParaRPr lang="ru-RU" sz="8800" b="1" dirty="0" smtClean="0">
              <a:solidFill>
                <a:schemeClr val="tx1"/>
              </a:solidFill>
            </a:endParaRPr>
          </a:p>
          <a:p>
            <a:endParaRPr lang="ru-RU" sz="6000" b="1" dirty="0">
              <a:solidFill>
                <a:schemeClr val="tx1"/>
              </a:solidFill>
            </a:endParaRPr>
          </a:p>
          <a:p>
            <a:r>
              <a:rPr lang="ru-RU" sz="8000" dirty="0" smtClean="0">
                <a:solidFill>
                  <a:schemeClr val="tx1"/>
                </a:solidFill>
              </a:rPr>
              <a:t>Назипов </a:t>
            </a:r>
            <a:r>
              <a:rPr lang="ru-RU" sz="8000" dirty="0">
                <a:solidFill>
                  <a:schemeClr val="tx1"/>
                </a:solidFill>
              </a:rPr>
              <a:t>Фатих Назипович  родился 25 июля </a:t>
            </a:r>
            <a:r>
              <a:rPr lang="ru-RU" sz="8000" dirty="0" smtClean="0">
                <a:solidFill>
                  <a:schemeClr val="tx1"/>
                </a:solidFill>
              </a:rPr>
              <a:t>1923</a:t>
            </a:r>
            <a:r>
              <a:rPr lang="en-US" sz="8000" dirty="0" smtClean="0">
                <a:solidFill>
                  <a:schemeClr val="tx1"/>
                </a:solidFill>
              </a:rPr>
              <a:t> </a:t>
            </a:r>
            <a:r>
              <a:rPr lang="ru-RU" sz="8000" dirty="0" smtClean="0">
                <a:solidFill>
                  <a:schemeClr val="tx1"/>
                </a:solidFill>
              </a:rPr>
              <a:t>года </a:t>
            </a:r>
            <a:r>
              <a:rPr lang="ru-RU" sz="8000" dirty="0">
                <a:solidFill>
                  <a:schemeClr val="tx1"/>
                </a:solidFill>
              </a:rPr>
              <a:t>в деревне Таттикаш, Тат.АССР. </a:t>
            </a:r>
          </a:p>
          <a:p>
            <a:r>
              <a:rPr lang="ru-RU" sz="8000" dirty="0">
                <a:solidFill>
                  <a:schemeClr val="tx1"/>
                </a:solidFill>
              </a:rPr>
              <a:t>В сентябре 1942 года </a:t>
            </a:r>
            <a:r>
              <a:rPr lang="ru-RU" sz="8000" dirty="0" smtClean="0">
                <a:solidFill>
                  <a:schemeClr val="tx1"/>
                </a:solidFill>
              </a:rPr>
              <a:t>призван </a:t>
            </a:r>
            <a:r>
              <a:rPr lang="ru-RU" sz="8000" dirty="0">
                <a:solidFill>
                  <a:schemeClr val="tx1"/>
                </a:solidFill>
              </a:rPr>
              <a:t>в ряды Вооруженных сил ССР. . Служил в 65-ой танковой бригаде, стрелок комендантского взвода роты управления, старший сержант. Воевал на Брянском, Первом Украинском фронтах.</a:t>
            </a:r>
          </a:p>
          <a:p>
            <a:r>
              <a:rPr lang="ru-RU" sz="8000" dirty="0" smtClean="0">
                <a:solidFill>
                  <a:schemeClr val="tx1"/>
                </a:solidFill>
              </a:rPr>
              <a:t>В </a:t>
            </a:r>
            <a:r>
              <a:rPr lang="ru-RU" sz="8000" dirty="0">
                <a:solidFill>
                  <a:schemeClr val="tx1"/>
                </a:solidFill>
              </a:rPr>
              <a:t>составе Войск 1-го Белорусского фронта 65 танкового полка был пройден  длинный путь до Берлина на танке </a:t>
            </a:r>
            <a:r>
              <a:rPr lang="ru-RU" sz="8000" b="1" dirty="0">
                <a:solidFill>
                  <a:schemeClr val="tx1"/>
                </a:solidFill>
              </a:rPr>
              <a:t>Т-34</a:t>
            </a:r>
            <a:r>
              <a:rPr lang="ru-RU" sz="8000" dirty="0">
                <a:solidFill>
                  <a:schemeClr val="tx1"/>
                </a:solidFill>
              </a:rPr>
              <a:t>. В одном из многочисленных боев их танк был подбит, но экипаж остался в </a:t>
            </a:r>
            <a:r>
              <a:rPr lang="ru-RU" sz="8000" dirty="0" smtClean="0">
                <a:solidFill>
                  <a:schemeClr val="tx1"/>
                </a:solidFill>
              </a:rPr>
              <a:t>живых и </a:t>
            </a:r>
            <a:r>
              <a:rPr lang="ru-RU" sz="8000" dirty="0">
                <a:solidFill>
                  <a:schemeClr val="tx1"/>
                </a:solidFill>
              </a:rPr>
              <a:t>войну продолжили на другом танке. </a:t>
            </a:r>
            <a:r>
              <a:rPr lang="ru-RU" sz="8000" dirty="0" smtClean="0">
                <a:solidFill>
                  <a:schemeClr val="tx1"/>
                </a:solidFill>
              </a:rPr>
              <a:t>Мобилизован в </a:t>
            </a:r>
            <a:r>
              <a:rPr lang="ru-RU" sz="8000" dirty="0">
                <a:solidFill>
                  <a:schemeClr val="tx1"/>
                </a:solidFill>
              </a:rPr>
              <a:t>1942 </a:t>
            </a:r>
            <a:r>
              <a:rPr lang="ru-RU" sz="8000" dirty="0" smtClean="0">
                <a:solidFill>
                  <a:schemeClr val="tx1"/>
                </a:solidFill>
              </a:rPr>
              <a:t>году. Демобилизовался </a:t>
            </a:r>
            <a:r>
              <a:rPr lang="ru-RU" sz="8000" dirty="0">
                <a:solidFill>
                  <a:schemeClr val="tx1"/>
                </a:solidFill>
              </a:rPr>
              <a:t>в 1947 году. Работал </a:t>
            </a:r>
            <a:r>
              <a:rPr lang="ru-RU" sz="8000" dirty="0" smtClean="0">
                <a:solidFill>
                  <a:schemeClr val="tx1"/>
                </a:solidFill>
              </a:rPr>
              <a:t>в нефтедобывающей отрасли</a:t>
            </a:r>
            <a:r>
              <a:rPr lang="en-US" sz="8000" dirty="0" smtClean="0">
                <a:solidFill>
                  <a:schemeClr val="tx1"/>
                </a:solidFill>
              </a:rPr>
              <a:t> </a:t>
            </a:r>
            <a:r>
              <a:rPr lang="ru-RU" sz="8000" dirty="0" smtClean="0">
                <a:solidFill>
                  <a:schemeClr val="tx1"/>
                </a:solidFill>
              </a:rPr>
              <a:t> оператор</a:t>
            </a:r>
            <a:r>
              <a:rPr lang="en-US" sz="8000" dirty="0" smtClean="0">
                <a:solidFill>
                  <a:schemeClr val="tx1"/>
                </a:solidFill>
              </a:rPr>
              <a:t>o</a:t>
            </a:r>
            <a:r>
              <a:rPr lang="ru-RU" sz="8000" dirty="0" smtClean="0">
                <a:solidFill>
                  <a:schemeClr val="tx1"/>
                </a:solidFill>
              </a:rPr>
              <a:t>м.</a:t>
            </a:r>
            <a:endParaRPr lang="ru-RU" sz="8000" dirty="0">
              <a:solidFill>
                <a:schemeClr val="tx1"/>
              </a:solidFill>
            </a:endParaRPr>
          </a:p>
          <a:p>
            <a:r>
              <a:rPr lang="ru-RU" sz="8000" dirty="0" smtClean="0">
                <a:solidFill>
                  <a:schemeClr val="tx1"/>
                </a:solidFill>
              </a:rPr>
              <a:t>Награжден </a:t>
            </a:r>
            <a:r>
              <a:rPr lang="ru-RU" sz="8000" dirty="0">
                <a:solidFill>
                  <a:schemeClr val="tx1"/>
                </a:solidFill>
              </a:rPr>
              <a:t>двумя орденами Красной Звезды ( 14.02.1945, 29.05.1945),  Отечественной войны второй степени (1985),  медалями "За взятие Берлина", "За освобождение Варшавы", "За победу над Германией", юбилейными медалями.</a:t>
            </a:r>
          </a:p>
          <a:p>
            <a:r>
              <a:rPr lang="ru-RU" sz="8000" dirty="0" smtClean="0">
                <a:solidFill>
                  <a:schemeClr val="tx1"/>
                </a:solidFill>
              </a:rPr>
              <a:t>Умер </a:t>
            </a:r>
            <a:r>
              <a:rPr lang="ru-RU" sz="8000" dirty="0">
                <a:solidFill>
                  <a:schemeClr val="tx1"/>
                </a:solidFill>
              </a:rPr>
              <a:t>в 1996 году, похоронен в Менделеевске.</a:t>
            </a:r>
            <a:endParaRPr lang="en-US" sz="80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371600"/>
            <a:ext cx="2438400" cy="3810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90800" cy="12192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943600"/>
            <a:ext cx="3200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6983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157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8</cp:revision>
  <dcterms:created xsi:type="dcterms:W3CDTF">2006-08-16T00:00:00Z</dcterms:created>
  <dcterms:modified xsi:type="dcterms:W3CDTF">2020-04-30T00:04:16Z</dcterms:modified>
</cp:coreProperties>
</file>